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263" r:id="rId6"/>
    <p:sldId id="308" r:id="rId7"/>
    <p:sldId id="264" r:id="rId8"/>
    <p:sldId id="314" r:id="rId9"/>
    <p:sldId id="300" r:id="rId10"/>
    <p:sldId id="311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Anaheim" panose="020B0604020202020204" charset="0"/>
      <p:regular r:id="rId42"/>
    </p:embeddedFont>
    <p:embeddedFont>
      <p:font typeface="Barlow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64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</a:t>
            </a:r>
            <a:r>
              <a:rPr lang="en" dirty="0" smtClean="0"/>
              <a:t>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</a:t>
            </a:r>
            <a:r>
              <a:rPr lang="en-US" dirty="0" smtClean="0"/>
              <a:t>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35815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146794" y="2625892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746175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</a:t>
            </a:r>
            <a:r>
              <a:rPr lang="en" dirty="0" smtClean="0"/>
              <a:t>requests </a:t>
            </a:r>
            <a:r>
              <a:rPr lang="en" dirty="0" smtClean="0"/>
              <a:t>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112200"/>
            <a:ext cx="3359246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Slow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133926" y="2147733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Error Handling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Synchronization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0" y="956924"/>
            <a:ext cx="704943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73343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17060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8" y="882870"/>
            <a:ext cx="3273559" cy="39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5" y="740725"/>
            <a:ext cx="3103533" cy="42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094080652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technology 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269855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Brahmi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Bahmni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Atom-Feed Service</a:t>
            </a:r>
            <a:endParaRPr sz="3200" dirty="0"/>
          </a:p>
        </p:txBody>
      </p:sp>
      <p:pic>
        <p:nvPicPr>
          <p:cNvPr id="1026" name="Picture 2" descr="https://bahmni.atlassian.net/wiki/download/thumbnails/3506200/AtomFeedSynchronization.jpg?version=1&amp;modificationDate=1418713309980&amp;cacheVersion=1&amp;api=v2&amp;width=542&amp;height=2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173192"/>
            <a:ext cx="8574657" cy="37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</TotalTime>
  <Words>849</Words>
  <Application>Microsoft Office PowerPoint</Application>
  <PresentationFormat>On-screen Show (16:9)</PresentationFormat>
  <Paragraphs>185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Arial</vt:lpstr>
      <vt:lpstr>Barlow</vt:lpstr>
      <vt:lpstr>Wingdings</vt:lpstr>
      <vt:lpstr>Space Grotesk</vt:lpstr>
      <vt:lpstr>Open Sans</vt:lpstr>
      <vt:lpstr>Anaheim</vt:lpstr>
      <vt:lpstr>Barlow Medium</vt:lpstr>
      <vt:lpstr>Nunito Light</vt:lpstr>
      <vt:lpstr> Website Migration Project Proposal by Slidesgo</vt:lpstr>
      <vt:lpstr>Improving Integration between Bahmni ERM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Atom-Feed Service</vt:lpstr>
      <vt:lpstr>Problem And Scope</vt:lpstr>
      <vt:lpstr>Problem</vt:lpstr>
      <vt:lpstr>Scope Statement</vt:lpstr>
      <vt:lpstr>Objectives</vt:lpstr>
      <vt:lpstr>Requirements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91</cp:revision>
  <dcterms:modified xsi:type="dcterms:W3CDTF">2023-11-21T17:30:34Z</dcterms:modified>
</cp:coreProperties>
</file>